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E6C63-A5FF-4C2E-A7E9-7B470CF1E49D}" type="datetimeFigureOut">
              <a:rPr lang="nb-NO" smtClean="0"/>
              <a:t>26.04.2012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61F5-C134-41AB-85AB-C36F11A60B5F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E6C63-A5FF-4C2E-A7E9-7B470CF1E49D}" type="datetimeFigureOut">
              <a:rPr lang="nb-NO" smtClean="0"/>
              <a:t>26.04.2012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61F5-C134-41AB-85AB-C36F11A60B5F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E6C63-A5FF-4C2E-A7E9-7B470CF1E49D}" type="datetimeFigureOut">
              <a:rPr lang="nb-NO" smtClean="0"/>
              <a:t>26.04.2012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61F5-C134-41AB-85AB-C36F11A60B5F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E6C63-A5FF-4C2E-A7E9-7B470CF1E49D}" type="datetimeFigureOut">
              <a:rPr lang="nb-NO" smtClean="0"/>
              <a:t>26.04.2012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61F5-C134-41AB-85AB-C36F11A60B5F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E6C63-A5FF-4C2E-A7E9-7B470CF1E49D}" type="datetimeFigureOut">
              <a:rPr lang="nb-NO" smtClean="0"/>
              <a:t>26.04.2012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61F5-C134-41AB-85AB-C36F11A60B5F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E6C63-A5FF-4C2E-A7E9-7B470CF1E49D}" type="datetimeFigureOut">
              <a:rPr lang="nb-NO" smtClean="0"/>
              <a:t>26.04.2012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61F5-C134-41AB-85AB-C36F11A60B5F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E6C63-A5FF-4C2E-A7E9-7B470CF1E49D}" type="datetimeFigureOut">
              <a:rPr lang="nb-NO" smtClean="0"/>
              <a:t>26.04.2012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61F5-C134-41AB-85AB-C36F11A60B5F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E6C63-A5FF-4C2E-A7E9-7B470CF1E49D}" type="datetimeFigureOut">
              <a:rPr lang="nb-NO" smtClean="0"/>
              <a:t>26.04.2012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61F5-C134-41AB-85AB-C36F11A60B5F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E6C63-A5FF-4C2E-A7E9-7B470CF1E49D}" type="datetimeFigureOut">
              <a:rPr lang="nb-NO" smtClean="0"/>
              <a:t>26.04.2012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61F5-C134-41AB-85AB-C36F11A60B5F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E6C63-A5FF-4C2E-A7E9-7B470CF1E49D}" type="datetimeFigureOut">
              <a:rPr lang="nb-NO" smtClean="0"/>
              <a:t>26.04.2012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61F5-C134-41AB-85AB-C36F11A60B5F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E6C63-A5FF-4C2E-A7E9-7B470CF1E49D}" type="datetimeFigureOut">
              <a:rPr lang="nb-NO" smtClean="0"/>
              <a:t>26.04.2012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A61F5-C134-41AB-85AB-C36F11A60B5F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E6C63-A5FF-4C2E-A7E9-7B470CF1E49D}" type="datetimeFigureOut">
              <a:rPr lang="nb-NO" smtClean="0"/>
              <a:t>26.04.2012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A61F5-C134-41AB-85AB-C36F11A60B5F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1928794" y="4357694"/>
            <a:ext cx="1071570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026" name="Picture 2" descr="http://tyskveskole.wikispaces.com/file/view/Bilde2.jpg/325391450/Bild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285992"/>
            <a:ext cx="3981450" cy="3162301"/>
          </a:xfrm>
          <a:prstGeom prst="rect">
            <a:avLst/>
          </a:prstGeom>
          <a:noFill/>
        </p:spPr>
      </p:pic>
      <p:sp>
        <p:nvSpPr>
          <p:cNvPr id="6" name="Ellipse 5"/>
          <p:cNvSpPr/>
          <p:nvPr/>
        </p:nvSpPr>
        <p:spPr>
          <a:xfrm>
            <a:off x="1785918" y="4286256"/>
            <a:ext cx="1357322" cy="5000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Skjermfremvisning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Lysbilde 1</vt:lpstr>
    </vt:vector>
  </TitlesOfParts>
  <Company>Kristiansand kommune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kh-admin</dc:creator>
  <cp:lastModifiedBy>kh-admin</cp:lastModifiedBy>
  <cp:revision>1</cp:revision>
  <dcterms:created xsi:type="dcterms:W3CDTF">2012-04-26T07:22:12Z</dcterms:created>
  <dcterms:modified xsi:type="dcterms:W3CDTF">2012-04-26T07:24:10Z</dcterms:modified>
</cp:coreProperties>
</file>